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CDA"/>
    <a:srgbClr val="DDDDDD"/>
    <a:srgbClr val="00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47" autoAdjust="0"/>
    <p:restoredTop sz="99651" autoAdjust="0"/>
  </p:normalViewPr>
  <p:slideViewPr>
    <p:cSldViewPr snapToGrid="0">
      <p:cViewPr>
        <p:scale>
          <a:sx n="150" d="100"/>
          <a:sy n="150" d="100"/>
        </p:scale>
        <p:origin x="-5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-2784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41E9D-BD92-426B-A992-7407A8E6F84F}" type="datetimeFigureOut">
              <a:rPr lang="en-US" smtClean="0"/>
              <a:t>19-Apr-20</a:t>
            </a:fld>
            <a:endParaRPr lang="en-US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B751F-9B92-4736-85F4-A2E606D4E7D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318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B751F-9B92-4736-85F4-A2E606D4E7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111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ep 6"/>
          <p:cNvGrpSpPr/>
          <p:nvPr userDrawn="1"/>
        </p:nvGrpSpPr>
        <p:grpSpPr>
          <a:xfrm>
            <a:off x="457200" y="82180"/>
            <a:ext cx="8235780" cy="6629400"/>
            <a:chOff x="762000" y="381000"/>
            <a:chExt cx="7391400" cy="5949715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381000"/>
              <a:ext cx="7391400" cy="3978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4359313"/>
              <a:ext cx="7391400" cy="1971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46575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2685-0141-46B5-9AF4-2DD3FBD7F4AB}" type="datetimeFigureOut">
              <a:rPr lang="en-US" smtClean="0"/>
              <a:t>19-Apr-20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3482E-0B43-450B-BC9B-F0618EC895E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47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2685-0141-46B5-9AF4-2DD3FBD7F4AB}" type="datetimeFigureOut">
              <a:rPr lang="en-US" smtClean="0"/>
              <a:t>19-Apr-20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3482E-0B43-450B-BC9B-F0618EC895E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826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2685-0141-46B5-9AF4-2DD3FBD7F4AB}" type="datetimeFigureOut">
              <a:rPr lang="en-US" smtClean="0"/>
              <a:t>19-Apr-20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3482E-0B43-450B-BC9B-F0618EC895E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8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2685-0141-46B5-9AF4-2DD3FBD7F4AB}" type="datetimeFigureOut">
              <a:rPr lang="en-US" smtClean="0"/>
              <a:t>19-Apr-20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3482E-0B43-450B-BC9B-F0618EC895E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851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2685-0141-46B5-9AF4-2DD3FBD7F4AB}" type="datetimeFigureOut">
              <a:rPr lang="en-US" smtClean="0"/>
              <a:t>19-Apr-20</a:t>
            </a:fld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3482E-0B43-450B-BC9B-F0618EC895E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621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2685-0141-46B5-9AF4-2DD3FBD7F4AB}" type="datetimeFigureOut">
              <a:rPr lang="en-US" smtClean="0"/>
              <a:t>19-Apr-20</a:t>
            </a:fld>
            <a:endParaRPr lang="en-US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3482E-0B43-450B-BC9B-F0618EC895E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705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2685-0141-46B5-9AF4-2DD3FBD7F4AB}" type="datetimeFigureOut">
              <a:rPr lang="en-US" smtClean="0"/>
              <a:t>19-Apr-20</a:t>
            </a:fld>
            <a:endParaRPr lang="en-US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3482E-0B43-450B-BC9B-F0618EC895E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861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2685-0141-46B5-9AF4-2DD3FBD7F4AB}" type="datetimeFigureOut">
              <a:rPr lang="en-US" smtClean="0"/>
              <a:t>19-Apr-20</a:t>
            </a:fld>
            <a:endParaRPr lang="en-US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3482E-0B43-450B-BC9B-F0618EC895E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0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2685-0141-46B5-9AF4-2DD3FBD7F4AB}" type="datetimeFigureOut">
              <a:rPr lang="en-US" smtClean="0"/>
              <a:t>19-Apr-20</a:t>
            </a:fld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3482E-0B43-450B-BC9B-F0618EC895E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305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02685-0141-46B5-9AF4-2DD3FBD7F4AB}" type="datetimeFigureOut">
              <a:rPr lang="en-US" smtClean="0"/>
              <a:t>19-Apr-20</a:t>
            </a:fld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3482E-0B43-450B-BC9B-F0618EC895E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230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02685-0141-46B5-9AF4-2DD3FBD7F4AB}" type="datetimeFigureOut">
              <a:rPr lang="en-US" smtClean="0"/>
              <a:t>19-Apr-20</a:t>
            </a:fld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3482E-0B43-450B-BC9B-F0618EC895E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237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jpeg"/><Relationship Id="rId18" Type="http://schemas.openxmlformats.org/officeDocument/2006/relationships/image" Target="../media/image12.jpeg"/><Relationship Id="rId3" Type="http://schemas.openxmlformats.org/officeDocument/2006/relationships/image" Target="../media/image3.jpeg"/><Relationship Id="rId7" Type="http://schemas.microsoft.com/office/2007/relationships/hdphoto" Target="../media/hdphoto2.wdp"/><Relationship Id="rId12" Type="http://schemas.openxmlformats.org/officeDocument/2006/relationships/image" Target="../media/image8.jpeg"/><Relationship Id="rId17" Type="http://schemas.microsoft.com/office/2007/relationships/hdphoto" Target="../media/hdphoto6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5.wdp"/><Relationship Id="rId10" Type="http://schemas.openxmlformats.org/officeDocument/2006/relationships/image" Target="../media/image7.png"/><Relationship Id="rId19" Type="http://schemas.microsoft.com/office/2007/relationships/hdphoto" Target="../media/hdphoto7.wdp"/><Relationship Id="rId4" Type="http://schemas.openxmlformats.org/officeDocument/2006/relationships/image" Target="../media/image4.png"/><Relationship Id="rId9" Type="http://schemas.microsoft.com/office/2007/relationships/hdphoto" Target="../media/hdphoto3.wdp"/><Relationship Id="rId1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.jpeg"/><Relationship Id="rId18" Type="http://schemas.microsoft.com/office/2007/relationships/hdphoto" Target="../media/hdphoto11.wdp"/><Relationship Id="rId26" Type="http://schemas.openxmlformats.org/officeDocument/2006/relationships/image" Target="../media/image32.png"/><Relationship Id="rId39" Type="http://schemas.microsoft.com/office/2007/relationships/hdphoto" Target="../media/hdphoto19.wdp"/><Relationship Id="rId21" Type="http://schemas.openxmlformats.org/officeDocument/2006/relationships/image" Target="../media/image28.jpeg"/><Relationship Id="rId34" Type="http://schemas.openxmlformats.org/officeDocument/2006/relationships/image" Target="../media/image37.png"/><Relationship Id="rId42" Type="http://schemas.openxmlformats.org/officeDocument/2006/relationships/image" Target="../media/image41.png"/><Relationship Id="rId47" Type="http://schemas.microsoft.com/office/2007/relationships/hdphoto" Target="../media/hdphoto23.wdp"/><Relationship Id="rId50" Type="http://schemas.microsoft.com/office/2007/relationships/hdphoto" Target="../media/hdphoto24.wdp"/><Relationship Id="rId7" Type="http://schemas.openxmlformats.org/officeDocument/2006/relationships/image" Target="../media/image18.png"/><Relationship Id="rId2" Type="http://schemas.openxmlformats.org/officeDocument/2006/relationships/image" Target="../media/image14.jpeg"/><Relationship Id="rId16" Type="http://schemas.microsoft.com/office/2007/relationships/hdphoto" Target="../media/hdphoto10.wdp"/><Relationship Id="rId29" Type="http://schemas.microsoft.com/office/2007/relationships/hdphoto" Target="../media/hdphoto14.wdp"/><Relationship Id="rId11" Type="http://schemas.openxmlformats.org/officeDocument/2006/relationships/image" Target="../media/image22.jpeg"/><Relationship Id="rId24" Type="http://schemas.openxmlformats.org/officeDocument/2006/relationships/image" Target="../media/image30.png"/><Relationship Id="rId32" Type="http://schemas.openxmlformats.org/officeDocument/2006/relationships/image" Target="../media/image36.png"/><Relationship Id="rId37" Type="http://schemas.microsoft.com/office/2007/relationships/hdphoto" Target="../media/hdphoto18.wdp"/><Relationship Id="rId40" Type="http://schemas.openxmlformats.org/officeDocument/2006/relationships/image" Target="../media/image40.png"/><Relationship Id="rId45" Type="http://schemas.microsoft.com/office/2007/relationships/hdphoto" Target="../media/hdphoto22.wdp"/><Relationship Id="rId53" Type="http://schemas.openxmlformats.org/officeDocument/2006/relationships/image" Target="../media/image46.png"/><Relationship Id="rId5" Type="http://schemas.openxmlformats.org/officeDocument/2006/relationships/image" Target="../media/image17.png"/><Relationship Id="rId10" Type="http://schemas.openxmlformats.org/officeDocument/2006/relationships/image" Target="../media/image21.JPG"/><Relationship Id="rId19" Type="http://schemas.openxmlformats.org/officeDocument/2006/relationships/image" Target="../media/image27.jpeg"/><Relationship Id="rId31" Type="http://schemas.microsoft.com/office/2007/relationships/hdphoto" Target="../media/hdphoto15.wdp"/><Relationship Id="rId44" Type="http://schemas.openxmlformats.org/officeDocument/2006/relationships/image" Target="../media/image42.png"/><Relationship Id="rId52" Type="http://schemas.openxmlformats.org/officeDocument/2006/relationships/image" Target="../media/image9.jpeg"/><Relationship Id="rId4" Type="http://schemas.openxmlformats.org/officeDocument/2006/relationships/image" Target="../media/image16.png"/><Relationship Id="rId9" Type="http://schemas.openxmlformats.org/officeDocument/2006/relationships/image" Target="../media/image20.png"/><Relationship Id="rId14" Type="http://schemas.microsoft.com/office/2007/relationships/hdphoto" Target="../media/hdphoto9.wdp"/><Relationship Id="rId22" Type="http://schemas.microsoft.com/office/2007/relationships/hdphoto" Target="../media/hdphoto13.wdp"/><Relationship Id="rId27" Type="http://schemas.openxmlformats.org/officeDocument/2006/relationships/image" Target="../media/image33.png"/><Relationship Id="rId30" Type="http://schemas.openxmlformats.org/officeDocument/2006/relationships/image" Target="../media/image35.png"/><Relationship Id="rId35" Type="http://schemas.microsoft.com/office/2007/relationships/hdphoto" Target="../media/hdphoto17.wdp"/><Relationship Id="rId43" Type="http://schemas.microsoft.com/office/2007/relationships/hdphoto" Target="../media/hdphoto21.wdp"/><Relationship Id="rId48" Type="http://schemas.openxmlformats.org/officeDocument/2006/relationships/image" Target="../media/image44.png"/><Relationship Id="rId8" Type="http://schemas.openxmlformats.org/officeDocument/2006/relationships/image" Target="../media/image19.png"/><Relationship Id="rId51" Type="http://schemas.openxmlformats.org/officeDocument/2006/relationships/image" Target="../media/image8.jpeg"/><Relationship Id="rId3" Type="http://schemas.openxmlformats.org/officeDocument/2006/relationships/image" Target="../media/image15.png"/><Relationship Id="rId12" Type="http://schemas.openxmlformats.org/officeDocument/2006/relationships/image" Target="../media/image23.jpeg"/><Relationship Id="rId17" Type="http://schemas.openxmlformats.org/officeDocument/2006/relationships/image" Target="../media/image26.png"/><Relationship Id="rId25" Type="http://schemas.openxmlformats.org/officeDocument/2006/relationships/image" Target="../media/image31.jpeg"/><Relationship Id="rId33" Type="http://schemas.microsoft.com/office/2007/relationships/hdphoto" Target="../media/hdphoto16.wdp"/><Relationship Id="rId38" Type="http://schemas.openxmlformats.org/officeDocument/2006/relationships/image" Target="../media/image39.png"/><Relationship Id="rId46" Type="http://schemas.openxmlformats.org/officeDocument/2006/relationships/image" Target="../media/image43.png"/><Relationship Id="rId20" Type="http://schemas.microsoft.com/office/2007/relationships/hdphoto" Target="../media/hdphoto12.wdp"/><Relationship Id="rId41" Type="http://schemas.microsoft.com/office/2007/relationships/hdphoto" Target="../media/hdphoto20.wdp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15" Type="http://schemas.openxmlformats.org/officeDocument/2006/relationships/image" Target="../media/image25.jpeg"/><Relationship Id="rId23" Type="http://schemas.openxmlformats.org/officeDocument/2006/relationships/image" Target="../media/image29.jpeg"/><Relationship Id="rId28" Type="http://schemas.openxmlformats.org/officeDocument/2006/relationships/image" Target="../media/image34.png"/><Relationship Id="rId36" Type="http://schemas.openxmlformats.org/officeDocument/2006/relationships/image" Target="../media/image38.png"/><Relationship Id="rId49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10" Type="http://schemas.openxmlformats.org/officeDocument/2006/relationships/image" Target="../media/image46.png"/><Relationship Id="rId4" Type="http://schemas.openxmlformats.org/officeDocument/2006/relationships/image" Target="../media/image59.jpeg"/><Relationship Id="rId9" Type="http://schemas.openxmlformats.org/officeDocument/2006/relationships/image" Target="../media/image6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13" Type="http://schemas.microsoft.com/office/2007/relationships/hdphoto" Target="../media/hdphoto29.wdp"/><Relationship Id="rId3" Type="http://schemas.openxmlformats.org/officeDocument/2006/relationships/image" Target="../media/image70.jpeg"/><Relationship Id="rId7" Type="http://schemas.microsoft.com/office/2007/relationships/hdphoto" Target="../media/hdphoto26.wdp"/><Relationship Id="rId12" Type="http://schemas.openxmlformats.org/officeDocument/2006/relationships/image" Target="../media/image75.jpeg"/><Relationship Id="rId2" Type="http://schemas.openxmlformats.org/officeDocument/2006/relationships/image" Target="../media/image69.jpeg"/><Relationship Id="rId16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11" Type="http://schemas.microsoft.com/office/2007/relationships/hdphoto" Target="../media/hdphoto28.wdp"/><Relationship Id="rId5" Type="http://schemas.microsoft.com/office/2007/relationships/hdphoto" Target="../media/hdphoto25.wdp"/><Relationship Id="rId15" Type="http://schemas.microsoft.com/office/2007/relationships/hdphoto" Target="../media/hdphoto30.wdp"/><Relationship Id="rId10" Type="http://schemas.openxmlformats.org/officeDocument/2006/relationships/image" Target="../media/image74.jpeg"/><Relationship Id="rId4" Type="http://schemas.openxmlformats.org/officeDocument/2006/relationships/image" Target="../media/image71.jpeg"/><Relationship Id="rId9" Type="http://schemas.microsoft.com/office/2007/relationships/hdphoto" Target="../media/hdphoto27.wdp"/><Relationship Id="rId14" Type="http://schemas.openxmlformats.org/officeDocument/2006/relationships/image" Target="../media/image7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533" y="2339038"/>
            <a:ext cx="582135" cy="586613"/>
          </a:xfrm>
          <a:prstGeom prst="rect">
            <a:avLst/>
          </a:prstGeom>
          <a:noFill/>
          <a:ln>
            <a:noFill/>
          </a:ln>
          <a:effectLst>
            <a:outerShdw blurRad="50800" dist="12700" dir="2700000" sx="103000" sy="103000" algn="tl" rotWithShape="0">
              <a:prstClr val="black">
                <a:alpha val="8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Afbeelding 14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91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55" t="1696" r="17633" b="5254"/>
          <a:stretch/>
        </p:blipFill>
        <p:spPr>
          <a:xfrm>
            <a:off x="3009596" y="1778878"/>
            <a:ext cx="299127" cy="520148"/>
          </a:xfrm>
          <a:prstGeom prst="rect">
            <a:avLst/>
          </a:prstGeom>
          <a:noFill/>
          <a:ln>
            <a:noFill/>
          </a:ln>
          <a:effectLst>
            <a:outerShdw blurRad="25400" dir="2700000" sx="110000" sy="110000" algn="tl" rotWithShape="0">
              <a:prstClr val="black">
                <a:alpha val="62000"/>
              </a:prstClr>
            </a:outerShdw>
          </a:effectLst>
        </p:spPr>
      </p:pic>
      <p:pic>
        <p:nvPicPr>
          <p:cNvPr id="14" name="Picture 5" descr="C:\Users\DennisDus\Desktop\Elf.png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47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20000" contras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7" t="9296" r="13041" b="7697"/>
          <a:stretch/>
        </p:blipFill>
        <p:spPr bwMode="auto">
          <a:xfrm>
            <a:off x="2521755" y="1877208"/>
            <a:ext cx="580375" cy="421818"/>
          </a:xfrm>
          <a:prstGeom prst="rect">
            <a:avLst/>
          </a:prstGeom>
          <a:noFill/>
          <a:ln>
            <a:noFill/>
          </a:ln>
          <a:effectLst>
            <a:outerShdw blurRad="25400" dir="2700000" sx="110000" sy="110000" algn="tl" rotWithShape="0">
              <a:prstClr val="black">
                <a:alpha val="62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Afbeelding 17"/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6000"/>
                    </a14:imgEffect>
                    <a14:imgEffect>
                      <a14:brightnessContrast bright="23000" contrast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74" t="6792" r="6539" b="8275"/>
          <a:stretch/>
        </p:blipFill>
        <p:spPr>
          <a:xfrm>
            <a:off x="2296969" y="2122157"/>
            <a:ext cx="539353" cy="464344"/>
          </a:xfrm>
          <a:prstGeom prst="rect">
            <a:avLst/>
          </a:prstGeom>
          <a:noFill/>
          <a:ln>
            <a:noFill/>
          </a:ln>
          <a:effectLst>
            <a:outerShdw blurRad="25400" dir="2700000" sx="110000" sy="110000" algn="tl" rotWithShape="0">
              <a:prstClr val="black">
                <a:alpha val="62000"/>
              </a:prstClr>
            </a:outerShdw>
          </a:effectLst>
        </p:spPr>
      </p:pic>
      <p:pic>
        <p:nvPicPr>
          <p:cNvPr id="17" name="Afbeelding 16"/>
          <p:cNvPicPr>
            <a:picLocks noChangeAspect="1"/>
          </p:cNvPicPr>
          <p:nvPr/>
        </p:nvPicPr>
        <p:blipFill rotWithShape="1">
          <a:blip r:embed="rId10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62000"/>
                    </a14:imgEffect>
                    <a14:imgEffect>
                      <a14:colorTemperature colorTemp="5500"/>
                    </a14:imgEffect>
                    <a14:imgEffect>
                      <a14:saturation sat="385000"/>
                    </a14:imgEffect>
                    <a14:imgEffect>
                      <a14:brightnessContrast bright="26000" contrast="7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071" t="4144" r="14370" b="4962"/>
          <a:stretch/>
        </p:blipFill>
        <p:spPr>
          <a:xfrm rot="16200000">
            <a:off x="2318333" y="2475681"/>
            <a:ext cx="331898" cy="531457"/>
          </a:xfrm>
          <a:prstGeom prst="rect">
            <a:avLst/>
          </a:prstGeom>
          <a:noFill/>
          <a:ln>
            <a:noFill/>
          </a:ln>
          <a:effectLst>
            <a:outerShdw blurRad="25400" dir="2700000" sx="110000" sy="110000" algn="tl" rotWithShape="0">
              <a:prstClr val="black">
                <a:alpha val="62000"/>
              </a:prstClr>
            </a:outerShdw>
          </a:effectLst>
        </p:spPr>
      </p:pic>
      <p:grpSp>
        <p:nvGrpSpPr>
          <p:cNvPr id="75" name="Groep 74"/>
          <p:cNvGrpSpPr/>
          <p:nvPr/>
        </p:nvGrpSpPr>
        <p:grpSpPr>
          <a:xfrm>
            <a:off x="3250712" y="1346675"/>
            <a:ext cx="159504" cy="417573"/>
            <a:chOff x="6951525" y="1976060"/>
            <a:chExt cx="159504" cy="417573"/>
          </a:xfrm>
        </p:grpSpPr>
        <p:sp>
          <p:nvSpPr>
            <p:cNvPr id="76" name="Rechthoek 75"/>
            <p:cNvSpPr/>
            <p:nvPr/>
          </p:nvSpPr>
          <p:spPr>
            <a:xfrm>
              <a:off x="6951525" y="1976060"/>
              <a:ext cx="159504" cy="98668"/>
            </a:xfrm>
            <a:prstGeom prst="rect">
              <a:avLst/>
            </a:prstGeom>
            <a:blipFill>
              <a:blip r:embed="rId12"/>
              <a:tile tx="0" ty="0" sx="100000" sy="100000" flip="none" algn="tl"/>
            </a:blipFill>
            <a:ln>
              <a:noFill/>
            </a:ln>
            <a:effectLst>
              <a:outerShdw blurRad="139700" dist="88900" dir="2700000" sx="108000" sy="108000" algn="tl" rotWithShape="0">
                <a:prstClr val="black">
                  <a:alpha val="7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hthoek 76"/>
            <p:cNvSpPr/>
            <p:nvPr/>
          </p:nvSpPr>
          <p:spPr>
            <a:xfrm>
              <a:off x="6951525" y="2294965"/>
              <a:ext cx="159504" cy="98668"/>
            </a:xfrm>
            <a:prstGeom prst="rect">
              <a:avLst/>
            </a:prstGeom>
            <a:blipFill>
              <a:blip r:embed="rId12"/>
              <a:tile tx="0" ty="0" sx="100000" sy="100000" flip="none" algn="tl"/>
            </a:blipFill>
            <a:ln>
              <a:noFill/>
            </a:ln>
            <a:effectLst>
              <a:outerShdw blurRad="139700" dist="88900" dir="2700000" sx="108000" sy="108000" algn="tl" rotWithShape="0">
                <a:prstClr val="black">
                  <a:alpha val="7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hthoek 77"/>
            <p:cNvSpPr/>
            <p:nvPr/>
          </p:nvSpPr>
          <p:spPr>
            <a:xfrm>
              <a:off x="6994933" y="2022533"/>
              <a:ext cx="69545" cy="318905"/>
            </a:xfrm>
            <a:prstGeom prst="rect">
              <a:avLst/>
            </a:prstGeom>
            <a:blipFill>
              <a:blip r:embed="rId13"/>
              <a:tile tx="0" ty="0" sx="100000" sy="100000" flip="none" algn="tl"/>
            </a:blipFill>
            <a:ln>
              <a:noFill/>
            </a:ln>
            <a:effectLst>
              <a:outerShdw blurRad="139700" dist="88900" dir="2700000" sx="108000" sy="108000" algn="tl" rotWithShape="0">
                <a:prstClr val="black">
                  <a:alpha val="7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ep 84"/>
          <p:cNvGrpSpPr/>
          <p:nvPr/>
        </p:nvGrpSpPr>
        <p:grpSpPr>
          <a:xfrm>
            <a:off x="2047543" y="1966629"/>
            <a:ext cx="159504" cy="417573"/>
            <a:chOff x="6951525" y="1976060"/>
            <a:chExt cx="159504" cy="417573"/>
          </a:xfrm>
        </p:grpSpPr>
        <p:sp>
          <p:nvSpPr>
            <p:cNvPr id="86" name="Rechthoek 85"/>
            <p:cNvSpPr/>
            <p:nvPr/>
          </p:nvSpPr>
          <p:spPr>
            <a:xfrm>
              <a:off x="6951525" y="1976060"/>
              <a:ext cx="159504" cy="98668"/>
            </a:xfrm>
            <a:prstGeom prst="rect">
              <a:avLst/>
            </a:prstGeom>
            <a:blipFill>
              <a:blip r:embed="rId12"/>
              <a:tile tx="0" ty="0" sx="100000" sy="100000" flip="none" algn="tl"/>
            </a:blipFill>
            <a:ln>
              <a:noFill/>
            </a:ln>
            <a:effectLst>
              <a:outerShdw blurRad="139700" dist="88900" dir="2700000" sx="108000" sy="108000" algn="tl" rotWithShape="0">
                <a:prstClr val="black">
                  <a:alpha val="7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hthoek 86"/>
            <p:cNvSpPr/>
            <p:nvPr/>
          </p:nvSpPr>
          <p:spPr>
            <a:xfrm>
              <a:off x="6951525" y="2294965"/>
              <a:ext cx="159504" cy="98668"/>
            </a:xfrm>
            <a:prstGeom prst="rect">
              <a:avLst/>
            </a:prstGeom>
            <a:blipFill>
              <a:blip r:embed="rId12"/>
              <a:tile tx="0" ty="0" sx="100000" sy="100000" flip="none" algn="tl"/>
            </a:blipFill>
            <a:ln>
              <a:noFill/>
            </a:ln>
            <a:effectLst>
              <a:outerShdw blurRad="139700" dist="88900" dir="2700000" sx="108000" sy="108000" algn="tl" rotWithShape="0">
                <a:prstClr val="black">
                  <a:alpha val="7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hthoek 87"/>
            <p:cNvSpPr/>
            <p:nvPr/>
          </p:nvSpPr>
          <p:spPr>
            <a:xfrm>
              <a:off x="6994933" y="2022533"/>
              <a:ext cx="69545" cy="318905"/>
            </a:xfrm>
            <a:prstGeom prst="rect">
              <a:avLst/>
            </a:prstGeom>
            <a:blipFill>
              <a:blip r:embed="rId13"/>
              <a:tile tx="0" ty="0" sx="100000" sy="100000" flip="none" algn="tl"/>
            </a:blipFill>
            <a:ln>
              <a:noFill/>
            </a:ln>
            <a:effectLst>
              <a:outerShdw blurRad="139700" dist="88900" dir="2700000" sx="108000" sy="108000" algn="tl" rotWithShape="0">
                <a:prstClr val="black">
                  <a:alpha val="7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6" name="Picture 3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854"/>
          <a:stretch/>
        </p:blipFill>
        <p:spPr bwMode="auto">
          <a:xfrm>
            <a:off x="66906" y="182132"/>
            <a:ext cx="284768" cy="282575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139700" dist="25400" dir="2700000" sx="108000" sy="108000" algn="tl" rotWithShape="0">
              <a:prstClr val="black">
                <a:alpha val="78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</p:pic>
      <p:pic>
        <p:nvPicPr>
          <p:cNvPr id="97" name="Picture 4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89"/>
          <a:stretch/>
        </p:blipFill>
        <p:spPr bwMode="auto">
          <a:xfrm>
            <a:off x="67969" y="1413745"/>
            <a:ext cx="282642" cy="275019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139700" dist="25400" dir="2700000" sx="108000" sy="108000" algn="tl" rotWithShape="0">
              <a:prstClr val="black">
                <a:alpha val="78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</p:pic>
      <p:pic>
        <p:nvPicPr>
          <p:cNvPr id="101" name="Picture 2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441" t="12266" r="14454" b="15968"/>
          <a:stretch/>
        </p:blipFill>
        <p:spPr bwMode="auto">
          <a:xfrm>
            <a:off x="64067" y="2658031"/>
            <a:ext cx="290446" cy="283500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139700" dist="25400" dir="2700000" sx="108000" sy="108000" algn="tl" rotWithShape="0">
              <a:prstClr val="black">
                <a:alpha val="78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</p:pic>
      <p:pic>
        <p:nvPicPr>
          <p:cNvPr id="102" name="Picture 5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3" t="7411" r="11410" b="8234"/>
          <a:stretch/>
        </p:blipFill>
        <p:spPr bwMode="auto">
          <a:xfrm>
            <a:off x="53357" y="3931753"/>
            <a:ext cx="311866" cy="310254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139700" dist="25400" dir="2700000" sx="108000" sy="108000" algn="tl" rotWithShape="0">
              <a:prstClr val="black">
                <a:alpha val="78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</p:pic>
      <p:sp>
        <p:nvSpPr>
          <p:cNvPr id="103" name="Tekstvak 5"/>
          <p:cNvSpPr txBox="1"/>
          <p:nvPr/>
        </p:nvSpPr>
        <p:spPr>
          <a:xfrm>
            <a:off x="-25831" y="452007"/>
            <a:ext cx="4828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Name</a:t>
            </a:r>
          </a:p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Bo: 8</a:t>
            </a:r>
          </a:p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Mi:2</a:t>
            </a:r>
          </a:p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At: 3</a:t>
            </a:r>
            <a:b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</a:br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De: 2</a:t>
            </a:r>
          </a:p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Mo:2</a:t>
            </a:r>
            <a:endParaRPr lang="en-US" sz="900" dirty="0">
              <a:solidFill>
                <a:schemeClr val="bg1">
                  <a:lumMod val="85000"/>
                </a:schemeClr>
              </a:solidFill>
              <a:latin typeface="HeroQuest" panose="02000000000000000000" pitchFamily="2" charset="0"/>
            </a:endParaRPr>
          </a:p>
        </p:txBody>
      </p:sp>
      <p:sp>
        <p:nvSpPr>
          <p:cNvPr id="104" name="Tekstvak 22"/>
          <p:cNvSpPr txBox="1"/>
          <p:nvPr/>
        </p:nvSpPr>
        <p:spPr>
          <a:xfrm>
            <a:off x="-32122" y="1672595"/>
            <a:ext cx="4828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Name</a:t>
            </a:r>
          </a:p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Bo: 7</a:t>
            </a:r>
          </a:p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Mi:3</a:t>
            </a:r>
          </a:p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At: 2</a:t>
            </a:r>
            <a:b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</a:br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De: 2</a:t>
            </a:r>
          </a:p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Mo:2</a:t>
            </a:r>
            <a:endParaRPr lang="en-US" sz="900" dirty="0">
              <a:solidFill>
                <a:schemeClr val="bg1">
                  <a:lumMod val="85000"/>
                </a:schemeClr>
              </a:solidFill>
              <a:latin typeface="HeroQuest" panose="02000000000000000000" pitchFamily="2" charset="0"/>
            </a:endParaRPr>
          </a:p>
        </p:txBody>
      </p:sp>
      <p:sp>
        <p:nvSpPr>
          <p:cNvPr id="106" name="Tekstvak 23"/>
          <p:cNvSpPr txBox="1"/>
          <p:nvPr/>
        </p:nvSpPr>
        <p:spPr>
          <a:xfrm>
            <a:off x="-38472" y="2946981"/>
            <a:ext cx="4828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Name</a:t>
            </a:r>
          </a:p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Bo: 6</a:t>
            </a:r>
          </a:p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Mi:4</a:t>
            </a:r>
          </a:p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At: 2</a:t>
            </a:r>
            <a:b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</a:br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De: 2</a:t>
            </a:r>
          </a:p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Mo:2</a:t>
            </a:r>
            <a:endParaRPr lang="en-US" sz="900" dirty="0">
              <a:solidFill>
                <a:schemeClr val="bg1">
                  <a:lumMod val="85000"/>
                </a:schemeClr>
              </a:solidFill>
              <a:latin typeface="HeroQuest" panose="02000000000000000000" pitchFamily="2" charset="0"/>
            </a:endParaRPr>
          </a:p>
        </p:txBody>
      </p:sp>
      <p:sp>
        <p:nvSpPr>
          <p:cNvPr id="107" name="Tekstvak 24"/>
          <p:cNvSpPr txBox="1"/>
          <p:nvPr/>
        </p:nvSpPr>
        <p:spPr>
          <a:xfrm>
            <a:off x="-32121" y="4251801"/>
            <a:ext cx="4828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Name</a:t>
            </a:r>
          </a:p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Bo: 5</a:t>
            </a:r>
          </a:p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Mi:6</a:t>
            </a:r>
          </a:p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At: 1</a:t>
            </a:r>
            <a:b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</a:br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De: 2</a:t>
            </a:r>
          </a:p>
          <a:p>
            <a:pPr algn="ctr"/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  <a:latin typeface="HeroQuest" panose="02000000000000000000" pitchFamily="2" charset="0"/>
              </a:rPr>
              <a:t>Mo:2</a:t>
            </a:r>
            <a:endParaRPr lang="en-US" sz="900" dirty="0">
              <a:solidFill>
                <a:schemeClr val="bg1">
                  <a:lumMod val="85000"/>
                </a:schemeClr>
              </a:solidFill>
              <a:latin typeface="HeroQuest" panose="02000000000000000000" pitchFamily="2" charset="0"/>
            </a:endParaRPr>
          </a:p>
        </p:txBody>
      </p:sp>
      <p:sp>
        <p:nvSpPr>
          <p:cNvPr id="26" name="Ovaal 25"/>
          <p:cNvSpPr/>
          <p:nvPr/>
        </p:nvSpPr>
        <p:spPr>
          <a:xfrm>
            <a:off x="51390" y="162424"/>
            <a:ext cx="311916" cy="312342"/>
          </a:xfrm>
          <a:prstGeom prst="ellipse">
            <a:avLst/>
          </a:prstGeom>
          <a:noFill/>
          <a:ln w="9525">
            <a:solidFill>
              <a:srgbClr val="FFFF00"/>
            </a:solidFill>
          </a:ln>
          <a:effectLst>
            <a:glow rad="63500">
              <a:srgbClr val="FFCC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kstvak 1"/>
          <p:cNvSpPr txBox="1"/>
          <p:nvPr/>
        </p:nvSpPr>
        <p:spPr>
          <a:xfrm>
            <a:off x="3956287" y="6657798"/>
            <a:ext cx="123142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By: denenkit@gmail.com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72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20106"/>
              </a:clrFrom>
              <a:clrTo>
                <a:srgbClr val="02010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21" y="5773469"/>
            <a:ext cx="304898" cy="309448"/>
          </a:xfrm>
          <a:prstGeom prst="rect">
            <a:avLst/>
          </a:prstGeom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161987" y="4594144"/>
            <a:ext cx="1528179" cy="180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974" y="4726912"/>
            <a:ext cx="307444" cy="307444"/>
          </a:xfrm>
          <a:prstGeom prst="rect">
            <a:avLst/>
          </a:prstGeom>
          <a:noFill/>
          <a:ln>
            <a:noFill/>
          </a:ln>
          <a:effectLst>
            <a:outerShdw blurRad="50800" dist="12700" dir="2700000" sx="105000" sy="105000" algn="tl" rotWithShape="0">
              <a:prstClr val="black">
                <a:alpha val="8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98"/>
          <a:stretch/>
        </p:blipFill>
        <p:spPr bwMode="auto">
          <a:xfrm rot="10800000">
            <a:off x="4213039" y="3356409"/>
            <a:ext cx="672398" cy="429338"/>
          </a:xfrm>
          <a:prstGeom prst="rect">
            <a:avLst/>
          </a:prstGeom>
          <a:noFill/>
          <a:ln>
            <a:noFill/>
          </a:ln>
          <a:effectLst>
            <a:outerShdw blurRad="139700" dist="88900" dir="2700000" sx="108000" sy="108000" algn="tl" rotWithShape="0">
              <a:prstClr val="black">
                <a:alpha val="7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361529" y="5136938"/>
            <a:ext cx="303914" cy="308449"/>
          </a:xfrm>
          <a:prstGeom prst="rect">
            <a:avLst/>
          </a:prstGeom>
          <a:noFill/>
          <a:ln>
            <a:noFill/>
          </a:ln>
          <a:effectLst>
            <a:outerShdw blurRad="50800" dist="12700" dir="2700000" sx="105000" sy="105000" algn="tl" rotWithShape="0">
              <a:prstClr val="black">
                <a:alpha val="8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48" y="5400481"/>
            <a:ext cx="296927" cy="296927"/>
          </a:xfrm>
          <a:prstGeom prst="rect">
            <a:avLst/>
          </a:prstGeom>
          <a:noFill/>
          <a:ln>
            <a:noFill/>
          </a:ln>
          <a:effectLst>
            <a:outerShdw blurRad="50800" dist="12700" dir="2700000" sx="105000" sy="105000" algn="tl" rotWithShape="0">
              <a:prstClr val="black">
                <a:alpha val="8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47" b="8577"/>
          <a:stretch/>
        </p:blipFill>
        <p:spPr>
          <a:xfrm>
            <a:off x="5222864" y="2817845"/>
            <a:ext cx="859429" cy="517690"/>
          </a:xfrm>
          <a:prstGeom prst="rect">
            <a:avLst/>
          </a:prstGeom>
          <a:effectLst>
            <a:outerShdw blurRad="88900" dist="38100" dir="2700000" sx="106000" sy="106000" algn="tl" rotWithShape="0">
              <a:prstClr val="black">
                <a:alpha val="82000"/>
              </a:prstClr>
            </a:outerShdw>
          </a:effectLst>
          <a:scene3d>
            <a:camera prst="perspectiveBelow" fov="7200000">
              <a:rot lat="1800000" lon="0" rev="0"/>
            </a:camera>
            <a:lightRig rig="threePt" dir="t"/>
          </a:scene3d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48" y="5033718"/>
            <a:ext cx="292371" cy="280905"/>
          </a:xfrm>
          <a:prstGeom prst="rect">
            <a:avLst/>
          </a:prstGeom>
          <a:noFill/>
          <a:ln>
            <a:noFill/>
          </a:ln>
          <a:effectLst>
            <a:outerShdw blurRad="50800" dist="12700" dir="2700000" sx="105000" sy="105000" algn="tl" rotWithShape="0">
              <a:prstClr val="black">
                <a:alpha val="80000"/>
              </a:prstClr>
            </a:outerShdw>
          </a:effectLst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190" y="5750064"/>
            <a:ext cx="595971" cy="292632"/>
          </a:xfrm>
          <a:prstGeom prst="rect">
            <a:avLst/>
          </a:prstGeom>
          <a:noFill/>
          <a:ln>
            <a:noFill/>
          </a:ln>
          <a:effectLst>
            <a:outerShdw blurRad="50800" dist="12700" dir="2700000" sx="105000" sy="105000" algn="tl" rotWithShape="0">
              <a:prstClr val="black">
                <a:alpha val="80000"/>
              </a:prstClr>
            </a:outerShdw>
          </a:effectLst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961" y="5886104"/>
            <a:ext cx="314750" cy="313184"/>
          </a:xfrm>
          <a:prstGeom prst="rect">
            <a:avLst/>
          </a:prstGeom>
          <a:noFill/>
          <a:ln>
            <a:noFill/>
          </a:ln>
          <a:effectLst>
            <a:outerShdw blurRad="50800" dist="12700" dir="2700000" sx="105000" sy="105000" algn="tl" rotWithShape="0">
              <a:prstClr val="black">
                <a:alpha val="80000"/>
              </a:prstClr>
            </a:outerShdw>
          </a:effectLst>
        </p:spPr>
      </p:pic>
      <p:pic>
        <p:nvPicPr>
          <p:cNvPr id="13" name="Afbeelding 12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320"/>
          <a:stretch/>
        </p:blipFill>
        <p:spPr>
          <a:xfrm>
            <a:off x="3026458" y="2952946"/>
            <a:ext cx="785318" cy="247489"/>
          </a:xfrm>
          <a:prstGeom prst="rect">
            <a:avLst/>
          </a:prstGeom>
          <a:noFill/>
          <a:ln>
            <a:noFill/>
          </a:ln>
          <a:effectLst>
            <a:outerShdw blurRad="139700" dist="88900" dir="2700000" sx="108000" sy="108000" algn="tl" rotWithShape="0">
              <a:prstClr val="black">
                <a:alpha val="78000"/>
              </a:prstClr>
            </a:outerShdw>
          </a:effectLst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432" y="5067568"/>
            <a:ext cx="568690" cy="290269"/>
          </a:xfrm>
          <a:prstGeom prst="rect">
            <a:avLst/>
          </a:prstGeom>
          <a:noFill/>
          <a:ln>
            <a:noFill/>
          </a:ln>
          <a:effectLst>
            <a:outerShdw blurRad="50800" dist="12700" dir="2700000" sx="105000" sy="105000" algn="tl" rotWithShape="0">
              <a:prstClr val="black">
                <a:alpha val="80000"/>
              </a:prstClr>
            </a:outerShdw>
          </a:effectLst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1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contras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011" y="2626014"/>
            <a:ext cx="1263023" cy="360438"/>
          </a:xfrm>
          <a:prstGeom prst="rect">
            <a:avLst/>
          </a:prstGeom>
          <a:effectLst>
            <a:outerShdw blurRad="76200" dist="25400" dir="3000000" sx="105000" sy="105000" algn="tl" rotWithShape="0">
              <a:prstClr val="black">
                <a:alpha val="90000"/>
              </a:prstClr>
            </a:outerShdw>
          </a:effectLst>
        </p:spPr>
      </p:pic>
      <p:grpSp>
        <p:nvGrpSpPr>
          <p:cNvPr id="42" name="Groep 41"/>
          <p:cNvGrpSpPr/>
          <p:nvPr/>
        </p:nvGrpSpPr>
        <p:grpSpPr>
          <a:xfrm>
            <a:off x="1991970" y="4981714"/>
            <a:ext cx="2427089" cy="1213080"/>
            <a:chOff x="1991970" y="4981714"/>
            <a:chExt cx="2427089" cy="1213080"/>
          </a:xfrm>
        </p:grpSpPr>
        <p:grpSp>
          <p:nvGrpSpPr>
            <p:cNvPr id="38" name="Groep 37"/>
            <p:cNvGrpSpPr/>
            <p:nvPr/>
          </p:nvGrpSpPr>
          <p:grpSpPr>
            <a:xfrm>
              <a:off x="1991970" y="4981714"/>
              <a:ext cx="2427089" cy="1213080"/>
              <a:chOff x="5817310" y="482369"/>
              <a:chExt cx="2427089" cy="1213080"/>
            </a:xfrm>
            <a:effectLst/>
          </p:grpSpPr>
          <p:sp>
            <p:nvSpPr>
              <p:cNvPr id="39" name="Rechthoek 38"/>
              <p:cNvSpPr/>
              <p:nvPr/>
            </p:nvSpPr>
            <p:spPr>
              <a:xfrm>
                <a:off x="7005117" y="482369"/>
                <a:ext cx="45719" cy="121308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0" name="Picture 9" descr="http://www.dundjinni.com/forums/uploads/Bogie/ZB2_RockSmooth0055_2_.jpg"/>
              <p:cNvPicPr>
                <a:picLocks noChangeAspect="1" noChangeArrowheads="1"/>
              </p:cNvPicPr>
              <p:nvPr/>
            </p:nvPicPr>
            <p:blipFill>
              <a:blip r:embed="rId19" cstate="print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17310" y="482369"/>
                <a:ext cx="1213080" cy="12130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" name="Picture 9" descr="http://www.dundjinni.com/forums/uploads/Bogie/ZB2_RockSmooth0055_2_.jpg"/>
              <p:cNvPicPr>
                <a:picLocks noChangeAspect="1" noChangeArrowheads="1"/>
              </p:cNvPicPr>
              <p:nvPr/>
            </p:nvPicPr>
            <p:blipFill>
              <a:blip r:embed="rId21" cstate="print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22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31319" y="482369"/>
                <a:ext cx="1213080" cy="12130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5123" y="5319444"/>
              <a:ext cx="400849" cy="800100"/>
            </a:xfrm>
            <a:prstGeom prst="rect">
              <a:avLst/>
            </a:prstGeom>
            <a:noFill/>
            <a:ln>
              <a:noFill/>
            </a:ln>
            <a:effectLst>
              <a:outerShdw blurRad="76200" dist="38100" dir="2700000" sx="104000" sy="104000" algn="tl" rotWithShape="0">
                <a:prstClr val="black">
                  <a:alpha val="89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5087" y="5319444"/>
              <a:ext cx="400817" cy="800100"/>
            </a:xfrm>
            <a:prstGeom prst="rect">
              <a:avLst/>
            </a:prstGeom>
            <a:noFill/>
            <a:ln>
              <a:noFill/>
            </a:ln>
            <a:effectLst>
              <a:outerShdw blurRad="76200" dist="38100" dir="2700000" sx="104000" sy="104000" algn="tl" rotWithShape="0">
                <a:prstClr val="black">
                  <a:alpha val="89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5"/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835" y="5319444"/>
              <a:ext cx="399292" cy="800101"/>
            </a:xfrm>
            <a:prstGeom prst="rect">
              <a:avLst/>
            </a:prstGeom>
            <a:noFill/>
            <a:ln>
              <a:noFill/>
            </a:ln>
            <a:effectLst>
              <a:outerShdw blurRad="76200" dist="38100" dir="2700000" sx="104000" sy="104000" algn="tl" rotWithShape="0">
                <a:prstClr val="black">
                  <a:alpha val="89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4783393" y="4981714"/>
            <a:ext cx="1190319" cy="1190319"/>
          </a:xfrm>
          <a:prstGeom prst="rect">
            <a:avLst/>
          </a:prstGeom>
          <a:noFill/>
          <a:ln>
            <a:noFill/>
          </a:ln>
          <a:effectLst>
            <a:outerShdw blurRad="50800" dir="2700000" sx="102000" sy="102000" algn="tl" rotWithShape="0">
              <a:prstClr val="black">
                <a:alpha val="8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347975" y="5511431"/>
            <a:ext cx="312430" cy="317092"/>
          </a:xfrm>
          <a:prstGeom prst="rect">
            <a:avLst/>
          </a:prstGeom>
          <a:noFill/>
          <a:ln>
            <a:noFill/>
          </a:ln>
          <a:effectLst>
            <a:outerShdw blurRad="50800" dist="12700" dir="2700000" sx="105000" sy="105000" algn="tl" rotWithShape="0">
              <a:prstClr val="black">
                <a:alpha val="8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Afbeelding 20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238" y="2749892"/>
            <a:ext cx="433568" cy="310456"/>
          </a:xfrm>
          <a:prstGeom prst="rect">
            <a:avLst/>
          </a:prstGeom>
          <a:noFill/>
          <a:ln>
            <a:noFill/>
          </a:ln>
          <a:effectLst>
            <a:outerShdw blurRad="63500" dist="12700" dir="3000000" sx="113000" sy="113000" algn="tl" rotWithShape="0">
              <a:prstClr val="black">
                <a:alpha val="86000"/>
              </a:prstClr>
            </a:outerShdw>
          </a:effectLst>
        </p:spPr>
      </p:pic>
      <p:grpSp>
        <p:nvGrpSpPr>
          <p:cNvPr id="22" name="Groep 21"/>
          <p:cNvGrpSpPr/>
          <p:nvPr/>
        </p:nvGrpSpPr>
        <p:grpSpPr>
          <a:xfrm>
            <a:off x="1761308" y="3222205"/>
            <a:ext cx="710520" cy="449198"/>
            <a:chOff x="956821" y="2398847"/>
            <a:chExt cx="710520" cy="449198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28" cstate="print">
              <a:duotone>
                <a:prstClr val="black"/>
                <a:schemeClr val="bg1">
                  <a:lumMod val="50000"/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colorTemperature colorTemp="7200"/>
                      </a14:imgEffect>
                      <a14:imgEffect>
                        <a14:saturation sat="0"/>
                      </a14:imgEffect>
                      <a14:imgEffect>
                        <a14:brightnessContrast bright="-5000" contrast="6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1087631" y="2268335"/>
              <a:ext cx="448900" cy="710519"/>
            </a:xfrm>
            <a:prstGeom prst="rect">
              <a:avLst/>
            </a:prstGeom>
            <a:noFill/>
            <a:ln>
              <a:noFill/>
            </a:ln>
            <a:effectLst>
              <a:outerShdw blurRad="139700" dist="88900" dir="2700000" sx="108000" sy="108000" algn="tl" rotWithShape="0">
                <a:prstClr val="black">
                  <a:alpha val="78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hthoek 23"/>
            <p:cNvSpPr/>
            <p:nvPr/>
          </p:nvSpPr>
          <p:spPr>
            <a:xfrm>
              <a:off x="956821" y="2399144"/>
              <a:ext cx="710520" cy="448901"/>
            </a:xfrm>
            <a:prstGeom prst="rect">
              <a:avLst/>
            </a:pr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Rechte verbindingslijn 24"/>
            <p:cNvCxnSpPr/>
            <p:nvPr/>
          </p:nvCxnSpPr>
          <p:spPr>
            <a:xfrm flipH="1">
              <a:off x="956824" y="2398847"/>
              <a:ext cx="710516" cy="2780"/>
            </a:xfrm>
            <a:prstGeom prst="line">
              <a:avLst/>
            </a:prstGeom>
            <a:noFill/>
            <a:ln w="9525">
              <a:solidFill>
                <a:schemeClr val="bg1">
                  <a:lumMod val="95000"/>
                </a:schemeClr>
              </a:solidFill>
              <a:miter lim="800000"/>
              <a:headEnd/>
              <a:tailEnd/>
            </a:ln>
            <a:effectLst>
              <a:outerShdw blurRad="139700" dist="88900" dir="2700000" sx="108000" sy="108000" algn="tl" rotWithShape="0">
                <a:prstClr val="black">
                  <a:alpha val="78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chte verbindingslijn 25"/>
            <p:cNvCxnSpPr/>
            <p:nvPr/>
          </p:nvCxnSpPr>
          <p:spPr>
            <a:xfrm flipH="1" flipV="1">
              <a:off x="956821" y="2404407"/>
              <a:ext cx="2" cy="443638"/>
            </a:xfrm>
            <a:prstGeom prst="lin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ffectLst>
              <a:outerShdw blurRad="139700" dist="88900" dir="2700000" sx="108000" sy="108000" algn="tl" rotWithShape="0">
                <a:prstClr val="black">
                  <a:alpha val="78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Afbeelding 26"/>
          <p:cNvPicPr>
            <a:picLocks noChangeAspect="1"/>
          </p:cNvPicPr>
          <p:nvPr/>
        </p:nvPicPr>
        <p:blipFill rotWithShape="1">
          <a:blip r:embed="rId30" cstate="print">
            <a:grayscl/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rightnessContrast bright="8000" contrast="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26" t="4921" r="3382" b="6991"/>
          <a:stretch/>
        </p:blipFill>
        <p:spPr>
          <a:xfrm rot="16200000">
            <a:off x="6376276" y="366380"/>
            <a:ext cx="918532" cy="645647"/>
          </a:xfrm>
          <a:prstGeom prst="rect">
            <a:avLst/>
          </a:prstGeom>
          <a:effectLst>
            <a:outerShdw blurRad="63500" dist="12700" dir="10200000" sx="106000" sy="106000" algn="tl" rotWithShape="0">
              <a:prstClr val="black">
                <a:alpha val="96000"/>
              </a:prstClr>
            </a:outerShdw>
          </a:effectLst>
        </p:spPr>
      </p:pic>
      <p:pic>
        <p:nvPicPr>
          <p:cNvPr id="28" name="Afbeelding 27"/>
          <p:cNvPicPr>
            <a:picLocks noChangeAspect="1"/>
          </p:cNvPicPr>
          <p:nvPr/>
        </p:nvPicPr>
        <p:blipFill rotWithShape="1">
          <a:blip r:embed="rId32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saturation sat="33000"/>
                    </a14:imgEffect>
                    <a14:imgEffect>
                      <a14:brightnessContrast bright="16000" contrast="7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36" r="11641" b="7379"/>
          <a:stretch/>
        </p:blipFill>
        <p:spPr>
          <a:xfrm rot="5400000">
            <a:off x="3548119" y="607867"/>
            <a:ext cx="428927" cy="417754"/>
          </a:xfrm>
          <a:prstGeom prst="rect">
            <a:avLst/>
          </a:prstGeom>
          <a:effectLst>
            <a:outerShdw blurRad="50800" dir="2700000" sx="110000" sy="110000" algn="tl" rotWithShape="0">
              <a:prstClr val="black">
                <a:alpha val="67000"/>
              </a:prstClr>
            </a:outerShdw>
          </a:effectLst>
        </p:spPr>
      </p:pic>
      <p:pic>
        <p:nvPicPr>
          <p:cNvPr id="29" name="Afbeelding 28"/>
          <p:cNvPicPr>
            <a:picLocks noChangeAspect="1"/>
          </p:cNvPicPr>
          <p:nvPr/>
        </p:nvPicPr>
        <p:blipFill rotWithShape="1">
          <a:blip r:embed="rId34" cstate="print">
            <a:grayscl/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rightnessContrast bright="8000" contrast="7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43" t="8874" r="8286" b="4733"/>
          <a:stretch/>
        </p:blipFill>
        <p:spPr>
          <a:xfrm rot="16200000">
            <a:off x="5648405" y="569884"/>
            <a:ext cx="772842" cy="371248"/>
          </a:xfrm>
          <a:prstGeom prst="rect">
            <a:avLst/>
          </a:prstGeom>
          <a:effectLst>
            <a:outerShdw blurRad="63500" dist="12700" dir="10200000" sx="106000" sy="106000" algn="tl" rotWithShape="0">
              <a:prstClr val="black">
                <a:alpha val="96000"/>
              </a:prstClr>
            </a:outerShdw>
          </a:effectLst>
        </p:spPr>
      </p:pic>
      <p:pic>
        <p:nvPicPr>
          <p:cNvPr id="30" name="Afbeelding 29"/>
          <p:cNvPicPr>
            <a:picLocks noChangeAspect="1"/>
          </p:cNvPicPr>
          <p:nvPr/>
        </p:nvPicPr>
        <p:blipFill rotWithShape="1">
          <a:blip r:embed="rId36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15000" contras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01" t="2529" r="13798" b="11682"/>
          <a:stretch/>
        </p:blipFill>
        <p:spPr>
          <a:xfrm>
            <a:off x="2698390" y="625815"/>
            <a:ext cx="473623" cy="381858"/>
          </a:xfrm>
          <a:prstGeom prst="rect">
            <a:avLst/>
          </a:prstGeom>
          <a:effectLst>
            <a:outerShdw blurRad="50800" dir="2700000" sx="110000" sy="110000" algn="tl" rotWithShape="0">
              <a:prstClr val="black">
                <a:alpha val="67000"/>
              </a:prstClr>
            </a:outerShdw>
          </a:effectLst>
        </p:spPr>
      </p:pic>
      <p:pic>
        <p:nvPicPr>
          <p:cNvPr id="31" name="Afbeelding 30"/>
          <p:cNvPicPr>
            <a:picLocks noChangeAspect="1"/>
          </p:cNvPicPr>
          <p:nvPr/>
        </p:nvPicPr>
        <p:blipFill rotWithShape="1">
          <a:blip r:embed="rId38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15000" contras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6" t="4019" r="7132" b="3361"/>
          <a:stretch/>
        </p:blipFill>
        <p:spPr>
          <a:xfrm rot="16200000">
            <a:off x="2113555" y="715545"/>
            <a:ext cx="505761" cy="362567"/>
          </a:xfrm>
          <a:prstGeom prst="rect">
            <a:avLst/>
          </a:prstGeom>
          <a:effectLst>
            <a:outerShdw blurRad="50800" dir="2700000" sx="110000" sy="110000" algn="tl" rotWithShape="0">
              <a:prstClr val="black">
                <a:alpha val="67000"/>
              </a:prstClr>
            </a:outerShdw>
          </a:effectLst>
        </p:spPr>
      </p:pic>
      <p:pic>
        <p:nvPicPr>
          <p:cNvPr id="32" name="Afbeelding 31"/>
          <p:cNvPicPr>
            <a:picLocks noChangeAspect="1"/>
          </p:cNvPicPr>
          <p:nvPr/>
        </p:nvPicPr>
        <p:blipFill>
          <a:blip r:embed="rId40" cstate="print">
            <a:duotone>
              <a:prstClr val="black"/>
              <a:srgbClr val="00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763" y="554592"/>
            <a:ext cx="741716" cy="574272"/>
          </a:xfrm>
          <a:prstGeom prst="rect">
            <a:avLst/>
          </a:prstGeom>
          <a:effectLst>
            <a:outerShdw blurRad="50800" dir="2700000" sx="110000" sy="110000" algn="tl" rotWithShape="0">
              <a:prstClr val="black">
                <a:alpha val="67000"/>
              </a:prstClr>
            </a:outerShdw>
          </a:effectLst>
        </p:spPr>
      </p:pic>
      <p:pic>
        <p:nvPicPr>
          <p:cNvPr id="33" name="Afbeelding 32"/>
          <p:cNvPicPr>
            <a:picLocks noChangeAspect="1"/>
          </p:cNvPicPr>
          <p:nvPr/>
        </p:nvPicPr>
        <p:blipFill rotWithShape="1">
          <a:blip r:embed="rId42" cstate="print">
            <a:duotone>
              <a:prstClr val="black"/>
              <a:srgbClr val="00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brightnessContrast contrast="4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53" t="6754" r="4945" b="4540"/>
          <a:stretch/>
        </p:blipFill>
        <p:spPr>
          <a:xfrm rot="16200000">
            <a:off x="4126362" y="641147"/>
            <a:ext cx="586313" cy="415943"/>
          </a:xfrm>
          <a:prstGeom prst="rect">
            <a:avLst/>
          </a:prstGeom>
          <a:effectLst>
            <a:outerShdw blurRad="50800" dir="2700000" sx="110000" sy="110000" algn="tl" rotWithShape="0">
              <a:prstClr val="black">
                <a:alpha val="67000"/>
              </a:prstClr>
            </a:outerShdw>
          </a:effectLst>
        </p:spPr>
      </p:pic>
      <p:pic>
        <p:nvPicPr>
          <p:cNvPr id="34" name="Afbeelding 33"/>
          <p:cNvPicPr>
            <a:picLocks noChangeAspect="1"/>
          </p:cNvPicPr>
          <p:nvPr/>
        </p:nvPicPr>
        <p:blipFill rotWithShape="1">
          <a:blip r:embed="rId44" cstate="print">
            <a:duotone>
              <a:prstClr val="black"/>
              <a:srgbClr val="00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5">
                    <a14:imgEffect>
                      <a14:brightnessContrast contrast="5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350" t="2139" r="2763" b="7387"/>
          <a:stretch/>
        </p:blipFill>
        <p:spPr>
          <a:xfrm rot="16200000">
            <a:off x="7877856" y="615686"/>
            <a:ext cx="498560" cy="402117"/>
          </a:xfrm>
          <a:prstGeom prst="rect">
            <a:avLst/>
          </a:prstGeom>
          <a:effectLst>
            <a:outerShdw blurRad="50800" dir="2700000" sx="110000" sy="110000" algn="tl" rotWithShape="0">
              <a:prstClr val="black">
                <a:alpha val="67000"/>
              </a:prstClr>
            </a:outerShdw>
          </a:effectLst>
        </p:spPr>
      </p:pic>
      <p:pic>
        <p:nvPicPr>
          <p:cNvPr id="35" name="Afbeelding 34"/>
          <p:cNvPicPr>
            <a:picLocks noChangeAspect="1"/>
          </p:cNvPicPr>
          <p:nvPr/>
        </p:nvPicPr>
        <p:blipFill rotWithShape="1">
          <a:blip r:embed="rId46" cstate="print">
            <a:duotone>
              <a:prstClr val="black"/>
              <a:srgbClr val="00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brightnessContrast contrast="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21" t="9193" r="4105" b="7738"/>
          <a:stretch/>
        </p:blipFill>
        <p:spPr>
          <a:xfrm>
            <a:off x="465658" y="652482"/>
            <a:ext cx="552015" cy="338631"/>
          </a:xfrm>
          <a:prstGeom prst="rect">
            <a:avLst/>
          </a:prstGeom>
          <a:effectLst>
            <a:outerShdw blurRad="50800" dir="2700000" sx="110000" sy="110000" algn="tl" rotWithShape="0">
              <a:prstClr val="black">
                <a:alpha val="67000"/>
              </a:prstClr>
            </a:outerShdw>
          </a:effectLst>
        </p:spPr>
      </p:pic>
      <p:pic>
        <p:nvPicPr>
          <p:cNvPr id="36" name="Afbeelding 35"/>
          <p:cNvPicPr>
            <a:picLocks noChangeAspect="1"/>
          </p:cNvPicPr>
          <p:nvPr/>
        </p:nvPicPr>
        <p:blipFill rotWithShape="1">
          <a:blip r:embed="rId48" cstate="print">
            <a:duotone>
              <a:prstClr val="black"/>
              <a:srgbClr val="00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5">
                    <a14:imgEffect>
                      <a14:brightnessContrast contrast="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350" t="2139" r="2763" b="7387"/>
          <a:stretch/>
        </p:blipFill>
        <p:spPr>
          <a:xfrm rot="5577599">
            <a:off x="7324684" y="648061"/>
            <a:ext cx="498560" cy="402117"/>
          </a:xfrm>
          <a:prstGeom prst="rect">
            <a:avLst/>
          </a:prstGeom>
          <a:effectLst>
            <a:outerShdw blurRad="50800" dir="2700000" sx="110000" sy="110000" algn="tl" rotWithShape="0">
              <a:prstClr val="black">
                <a:alpha val="67000"/>
              </a:prstClr>
            </a:outerShdw>
          </a:effectLst>
        </p:spPr>
      </p:pic>
      <p:pic>
        <p:nvPicPr>
          <p:cNvPr id="37" name="Afbeelding 36"/>
          <p:cNvPicPr>
            <a:picLocks noChangeAspect="1"/>
          </p:cNvPicPr>
          <p:nvPr/>
        </p:nvPicPr>
        <p:blipFill>
          <a:blip r:embed="rId49" cstate="print">
            <a:duotone>
              <a:prstClr val="black"/>
              <a:srgbClr val="00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0">
                    <a14:imgEffect>
                      <a14:brightnessContrast contrast="5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178" y="432482"/>
            <a:ext cx="705112" cy="646452"/>
          </a:xfrm>
          <a:prstGeom prst="rect">
            <a:avLst/>
          </a:prstGeom>
          <a:effectLst>
            <a:outerShdw blurRad="50800" dir="2700000" sx="110000" sy="110000" algn="tl" rotWithShape="0">
              <a:prstClr val="black">
                <a:alpha val="67000"/>
              </a:prstClr>
            </a:outerShdw>
          </a:effectLst>
        </p:spPr>
      </p:pic>
      <p:grpSp>
        <p:nvGrpSpPr>
          <p:cNvPr id="53" name="Groep 52"/>
          <p:cNvGrpSpPr/>
          <p:nvPr/>
        </p:nvGrpSpPr>
        <p:grpSpPr>
          <a:xfrm>
            <a:off x="304475" y="2917962"/>
            <a:ext cx="159504" cy="417573"/>
            <a:chOff x="6951525" y="1976060"/>
            <a:chExt cx="159504" cy="417573"/>
          </a:xfrm>
        </p:grpSpPr>
        <p:sp>
          <p:nvSpPr>
            <p:cNvPr id="54" name="Rechthoek 53"/>
            <p:cNvSpPr/>
            <p:nvPr/>
          </p:nvSpPr>
          <p:spPr>
            <a:xfrm>
              <a:off x="6951525" y="1976060"/>
              <a:ext cx="159504" cy="98668"/>
            </a:xfrm>
            <a:prstGeom prst="rect">
              <a:avLst/>
            </a:prstGeom>
            <a:blipFill>
              <a:blip r:embed="rId51"/>
              <a:tile tx="0" ty="0" sx="100000" sy="100000" flip="none" algn="tl"/>
            </a:blipFill>
            <a:ln>
              <a:noFill/>
            </a:ln>
            <a:effectLst>
              <a:outerShdw blurRad="139700" dist="88900" dir="2700000" sx="108000" sy="108000" algn="tl" rotWithShape="0">
                <a:prstClr val="black">
                  <a:alpha val="7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hthoek 54"/>
            <p:cNvSpPr/>
            <p:nvPr/>
          </p:nvSpPr>
          <p:spPr>
            <a:xfrm>
              <a:off x="6951525" y="2294965"/>
              <a:ext cx="159504" cy="98668"/>
            </a:xfrm>
            <a:prstGeom prst="rect">
              <a:avLst/>
            </a:prstGeom>
            <a:blipFill>
              <a:blip r:embed="rId51"/>
              <a:tile tx="0" ty="0" sx="100000" sy="100000" flip="none" algn="tl"/>
            </a:blipFill>
            <a:ln>
              <a:noFill/>
            </a:ln>
            <a:effectLst>
              <a:outerShdw blurRad="139700" dist="88900" dir="2700000" sx="108000" sy="108000" algn="tl" rotWithShape="0">
                <a:prstClr val="black">
                  <a:alpha val="7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hthoek 55"/>
            <p:cNvSpPr/>
            <p:nvPr/>
          </p:nvSpPr>
          <p:spPr>
            <a:xfrm>
              <a:off x="6994933" y="2022533"/>
              <a:ext cx="69545" cy="318905"/>
            </a:xfrm>
            <a:prstGeom prst="rect">
              <a:avLst/>
            </a:prstGeom>
            <a:blipFill>
              <a:blip r:embed="rId52"/>
              <a:tile tx="0" ty="0" sx="100000" sy="100000" flip="none" algn="tl"/>
            </a:blipFill>
            <a:ln>
              <a:noFill/>
            </a:ln>
            <a:effectLst>
              <a:outerShdw blurRad="139700" dist="88900" dir="2700000" sx="108000" sy="108000" algn="tl" rotWithShape="0">
                <a:prstClr val="black">
                  <a:alpha val="7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ep 45"/>
          <p:cNvGrpSpPr/>
          <p:nvPr/>
        </p:nvGrpSpPr>
        <p:grpSpPr>
          <a:xfrm>
            <a:off x="885609" y="2964607"/>
            <a:ext cx="159504" cy="417573"/>
            <a:chOff x="6951525" y="1976060"/>
            <a:chExt cx="159504" cy="417573"/>
          </a:xfrm>
        </p:grpSpPr>
        <p:sp>
          <p:nvSpPr>
            <p:cNvPr id="47" name="Rechthoek 46"/>
            <p:cNvSpPr/>
            <p:nvPr/>
          </p:nvSpPr>
          <p:spPr>
            <a:xfrm>
              <a:off x="6951525" y="1976060"/>
              <a:ext cx="159504" cy="98668"/>
            </a:xfrm>
            <a:prstGeom prst="rect">
              <a:avLst/>
            </a:prstGeom>
            <a:blipFill>
              <a:blip r:embed="rId51"/>
              <a:tile tx="0" ty="0" sx="100000" sy="100000" flip="none" algn="tl"/>
            </a:blipFill>
            <a:ln>
              <a:noFill/>
            </a:ln>
            <a:effectLst>
              <a:outerShdw blurRad="139700" dist="88900" dir="2700000" sx="108000" sy="108000" algn="tl" rotWithShape="0">
                <a:prstClr val="black">
                  <a:alpha val="7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hthoek 47"/>
            <p:cNvSpPr/>
            <p:nvPr/>
          </p:nvSpPr>
          <p:spPr>
            <a:xfrm>
              <a:off x="6951525" y="2294965"/>
              <a:ext cx="159504" cy="98668"/>
            </a:xfrm>
            <a:prstGeom prst="rect">
              <a:avLst/>
            </a:prstGeom>
            <a:blipFill>
              <a:blip r:embed="rId51"/>
              <a:tile tx="0" ty="0" sx="100000" sy="100000" flip="none" algn="tl"/>
            </a:blipFill>
            <a:ln>
              <a:noFill/>
            </a:ln>
            <a:effectLst>
              <a:outerShdw blurRad="139700" dist="88900" dir="2700000" sx="108000" sy="108000" algn="tl" rotWithShape="0">
                <a:prstClr val="black">
                  <a:alpha val="78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ep 48"/>
          <p:cNvGrpSpPr/>
          <p:nvPr/>
        </p:nvGrpSpPr>
        <p:grpSpPr>
          <a:xfrm>
            <a:off x="0" y="0"/>
            <a:ext cx="9143999" cy="2190907"/>
            <a:chOff x="781262" y="1266825"/>
            <a:chExt cx="12425136" cy="4324350"/>
          </a:xfrm>
        </p:grpSpPr>
        <p:pic>
          <p:nvPicPr>
            <p:cNvPr id="50" name="Picture 3"/>
            <p:cNvPicPr>
              <a:picLocks noChangeAspect="1" noChangeArrowheads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262" y="1266825"/>
              <a:ext cx="6219825" cy="432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3"/>
            <p:cNvPicPr>
              <a:picLocks noChangeAspect="1" noChangeArrowheads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986573" y="1266825"/>
              <a:ext cx="6219825" cy="432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2" name="Tekstvak 61"/>
          <p:cNvSpPr txBox="1"/>
          <p:nvPr/>
        </p:nvSpPr>
        <p:spPr>
          <a:xfrm>
            <a:off x="95957" y="0"/>
            <a:ext cx="1199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Miniatures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52" name="Groep 51"/>
          <p:cNvGrpSpPr/>
          <p:nvPr/>
        </p:nvGrpSpPr>
        <p:grpSpPr>
          <a:xfrm>
            <a:off x="-5341" y="2190907"/>
            <a:ext cx="9149339" cy="2190907"/>
            <a:chOff x="781262" y="1266825"/>
            <a:chExt cx="12425136" cy="4324350"/>
          </a:xfrm>
        </p:grpSpPr>
        <p:pic>
          <p:nvPicPr>
            <p:cNvPr id="57" name="Picture 3"/>
            <p:cNvPicPr>
              <a:picLocks noChangeAspect="1" noChangeArrowheads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262" y="1266825"/>
              <a:ext cx="6219825" cy="432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3"/>
            <p:cNvPicPr>
              <a:picLocks noChangeAspect="1" noChangeArrowheads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986573" y="1266825"/>
              <a:ext cx="6219825" cy="432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3" name="Tekstvak 62"/>
          <p:cNvSpPr txBox="1"/>
          <p:nvPr/>
        </p:nvSpPr>
        <p:spPr>
          <a:xfrm>
            <a:off x="86035" y="2260373"/>
            <a:ext cx="1058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Furniture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59" name="Groep 58"/>
          <p:cNvGrpSpPr/>
          <p:nvPr/>
        </p:nvGrpSpPr>
        <p:grpSpPr>
          <a:xfrm>
            <a:off x="-5341" y="4381814"/>
            <a:ext cx="9149341" cy="2476186"/>
            <a:chOff x="781262" y="1266825"/>
            <a:chExt cx="12425136" cy="4324350"/>
          </a:xfrm>
        </p:grpSpPr>
        <p:pic>
          <p:nvPicPr>
            <p:cNvPr id="60" name="Picture 3"/>
            <p:cNvPicPr>
              <a:picLocks noChangeAspect="1" noChangeArrowheads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262" y="1266825"/>
              <a:ext cx="6219825" cy="432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3"/>
            <p:cNvPicPr>
              <a:picLocks noChangeAspect="1" noChangeArrowheads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986573" y="1266825"/>
              <a:ext cx="6219825" cy="432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4" name="Tekstvak 63"/>
          <p:cNvSpPr txBox="1"/>
          <p:nvPr/>
        </p:nvSpPr>
        <p:spPr>
          <a:xfrm>
            <a:off x="166232" y="4508416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Tiles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999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DennisDus\Desktop\HeroQuest - PowerPoint\English version\Playing cards\A-Battle-Ax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662499"/>
            <a:ext cx="1999032" cy="295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DennisDus\Desktop\HeroQuest - PowerPoint\English version\Playing cards\A-The-Shiel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3808626"/>
            <a:ext cx="1999032" cy="294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DennisDus\Desktop\HeroQuest - PowerPoint\English version\Playing cards\B-Cloak-of-Protecti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593" y="662499"/>
            <a:ext cx="2000600" cy="295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DennisDus\Desktop\HeroQuest - PowerPoint\English version\Playing cards\B-Staf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461" y="3834026"/>
            <a:ext cx="1948869" cy="2877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DennisDus\Desktop\HeroQuest - PowerPoint\English version\Playing cards\C-Potion-of-Resilienc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908" y="662499"/>
            <a:ext cx="1997219" cy="295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DennisDus\Desktop\HeroQuest - PowerPoint\English version\Playing cards\C-Ink-bottle-and-feather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269" y="3808626"/>
            <a:ext cx="1924857" cy="284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kstvak 8"/>
          <p:cNvSpPr txBox="1"/>
          <p:nvPr/>
        </p:nvSpPr>
        <p:spPr>
          <a:xfrm>
            <a:off x="1310214" y="181287"/>
            <a:ext cx="418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HeroQuest" panose="02000000000000000000" pitchFamily="2" charset="0"/>
              </a:rPr>
              <a:t>A</a:t>
            </a:r>
          </a:p>
        </p:txBody>
      </p:sp>
      <p:sp>
        <p:nvSpPr>
          <p:cNvPr id="20" name="Tekstvak 19"/>
          <p:cNvSpPr txBox="1"/>
          <p:nvPr/>
        </p:nvSpPr>
        <p:spPr>
          <a:xfrm>
            <a:off x="4251543" y="181286"/>
            <a:ext cx="396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HeroQuest" panose="02000000000000000000" pitchFamily="2" charset="0"/>
              </a:rPr>
              <a:t>B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63500" dist="50800" dir="2700000" algn="tl">
                  <a:srgbClr val="000000">
                    <a:alpha val="62000"/>
                  </a:srgbClr>
                </a:outerShdw>
              </a:effectLst>
              <a:latin typeface="HeroQuest" panose="02000000000000000000" pitchFamily="2" charset="0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7147345" y="181287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HeroQuest" panose="02000000000000000000" pitchFamily="2" charset="0"/>
              </a:rPr>
              <a:t>C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63500" dist="50800" dir="2700000" algn="tl">
                  <a:srgbClr val="000000">
                    <a:alpha val="62000"/>
                  </a:srgbClr>
                </a:outerShdw>
              </a:effectLst>
              <a:latin typeface="HeroQuest" panose="02000000000000000000" pitchFamily="2" charset="0"/>
            </a:endParaRPr>
          </a:p>
        </p:txBody>
      </p:sp>
      <p:grpSp>
        <p:nvGrpSpPr>
          <p:cNvPr id="12" name="Groep 11"/>
          <p:cNvGrpSpPr/>
          <p:nvPr/>
        </p:nvGrpSpPr>
        <p:grpSpPr>
          <a:xfrm>
            <a:off x="0" y="0"/>
            <a:ext cx="9161912" cy="6858001"/>
            <a:chOff x="781262" y="1266825"/>
            <a:chExt cx="12425136" cy="4324350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262" y="1266825"/>
              <a:ext cx="6219825" cy="432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986573" y="1266825"/>
              <a:ext cx="6219825" cy="432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Tekstvak 14"/>
          <p:cNvSpPr txBox="1"/>
          <p:nvPr/>
        </p:nvSpPr>
        <p:spPr>
          <a:xfrm>
            <a:off x="95957" y="0"/>
            <a:ext cx="52842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Playing </a:t>
            </a:r>
            <a:r>
              <a:rPr lang="en-US" dirty="0">
                <a:solidFill>
                  <a:schemeClr val="bg1"/>
                </a:solidFill>
              </a:rPr>
              <a:t>cards </a:t>
            </a:r>
            <a:r>
              <a:rPr lang="en-US" dirty="0" smtClean="0">
                <a:solidFill>
                  <a:schemeClr val="bg1"/>
                </a:solidFill>
              </a:rPr>
              <a:t>page 1 – send by WhatsApp during game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983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DennisDus\Desktop\HeroQuest - PowerPoint\English version\Playing cards\K-Potion-of-Heal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724" y="1660856"/>
            <a:ext cx="2047875" cy="30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DennisDus\Desktop\HeroQuest - PowerPoint\Playing cards\Mysterious-spel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99" y="1622144"/>
            <a:ext cx="2101589" cy="310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DennisDus\Desktop\HeroQuest - PowerPoint\Playing cards\Potion-for-invisibilit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647" y="1622144"/>
            <a:ext cx="2101588" cy="310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897" y="1660856"/>
            <a:ext cx="2048637" cy="3031212"/>
          </a:xfrm>
          <a:prstGeom prst="rect">
            <a:avLst/>
          </a:prstGeom>
        </p:spPr>
      </p:pic>
      <p:sp>
        <p:nvSpPr>
          <p:cNvPr id="11" name="Tekstvak 10"/>
          <p:cNvSpPr txBox="1"/>
          <p:nvPr/>
        </p:nvSpPr>
        <p:spPr>
          <a:xfrm>
            <a:off x="1138241" y="1048062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HeroQuest" panose="02000000000000000000" pitchFamily="2" charset="0"/>
              </a:rPr>
              <a:t>E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63500" dist="50800" dir="2700000" algn="tl">
                  <a:srgbClr val="000000">
                    <a:alpha val="62000"/>
                  </a:srgbClr>
                </a:outerShdw>
              </a:effectLst>
              <a:latin typeface="HeroQuest" panose="02000000000000000000" pitchFamily="2" charset="0"/>
            </a:endParaRPr>
          </a:p>
        </p:txBody>
      </p:sp>
      <p:sp>
        <p:nvSpPr>
          <p:cNvPr id="12" name="Tekstvak 11"/>
          <p:cNvSpPr txBox="1"/>
          <p:nvPr/>
        </p:nvSpPr>
        <p:spPr>
          <a:xfrm>
            <a:off x="3366340" y="1048061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HeroQuest" panose="02000000000000000000" pitchFamily="2" charset="0"/>
              </a:rPr>
              <a:t>F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63500" dist="50800" dir="2700000" algn="tl">
                  <a:srgbClr val="000000">
                    <a:alpha val="62000"/>
                  </a:srgbClr>
                </a:outerShdw>
              </a:effectLst>
              <a:latin typeface="HeroQuest" panose="02000000000000000000" pitchFamily="2" charset="0"/>
            </a:endParaRPr>
          </a:p>
        </p:txBody>
      </p:sp>
      <p:sp>
        <p:nvSpPr>
          <p:cNvPr id="13" name="Tekstvak 12"/>
          <p:cNvSpPr txBox="1"/>
          <p:nvPr/>
        </p:nvSpPr>
        <p:spPr>
          <a:xfrm>
            <a:off x="5548114" y="1048373"/>
            <a:ext cx="3161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Aldine721 BT" panose="02040603050506020403" pitchFamily="18" charset="0"/>
              </a:rPr>
              <a:t>I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63500" dist="50800" dir="2700000" algn="tl">
                  <a:srgbClr val="000000">
                    <a:alpha val="62000"/>
                  </a:srgbClr>
                </a:outerShdw>
              </a:effectLst>
              <a:latin typeface="Aldine721 BT" panose="02040603050506020403" pitchFamily="18" charset="0"/>
            </a:endParaRPr>
          </a:p>
        </p:txBody>
      </p:sp>
      <p:sp>
        <p:nvSpPr>
          <p:cNvPr id="14" name="Tekstvak 13"/>
          <p:cNvSpPr txBox="1"/>
          <p:nvPr/>
        </p:nvSpPr>
        <p:spPr>
          <a:xfrm>
            <a:off x="7279555" y="914258"/>
            <a:ext cx="13762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HeroQuest" panose="02000000000000000000" pitchFamily="2" charset="0"/>
              </a:rPr>
              <a:t>K</a:t>
            </a:r>
          </a:p>
          <a:p>
            <a:pPr algn="ctr"/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HeroQuest" panose="02000000000000000000" pitchFamily="2" charset="0"/>
              </a:rPr>
              <a:t>( optional )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63500" dist="50800" dir="2700000" algn="tl">
                  <a:srgbClr val="000000">
                    <a:alpha val="62000"/>
                  </a:srgbClr>
                </a:outerShdw>
              </a:effectLst>
              <a:latin typeface="HeroQuest" panose="02000000000000000000" pitchFamily="2" charset="0"/>
            </a:endParaRPr>
          </a:p>
        </p:txBody>
      </p:sp>
      <p:grpSp>
        <p:nvGrpSpPr>
          <p:cNvPr id="5" name="Groep 4"/>
          <p:cNvGrpSpPr/>
          <p:nvPr/>
        </p:nvGrpSpPr>
        <p:grpSpPr>
          <a:xfrm>
            <a:off x="0" y="0"/>
            <a:ext cx="9143997" cy="6858001"/>
            <a:chOff x="781262" y="1266825"/>
            <a:chExt cx="12425136" cy="4324350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262" y="1266825"/>
              <a:ext cx="6219825" cy="432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986573" y="1266825"/>
              <a:ext cx="6219825" cy="432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Tekstvak 7"/>
          <p:cNvSpPr txBox="1"/>
          <p:nvPr/>
        </p:nvSpPr>
        <p:spPr>
          <a:xfrm>
            <a:off x="95957" y="0"/>
            <a:ext cx="533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Playing cards page 2 – send by WhatsApp during game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930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nnisDus\Desktop\HeroQuest - PowerPoint\Playing cards\Monster-card-Gobl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02" y="3600586"/>
            <a:ext cx="2000935" cy="28934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76200" dist="38100" dir="2700000" sx="101000" sy="101000" algn="tl" rotWithShape="0">
              <a:prstClr val="black">
                <a:alpha val="70000"/>
              </a:prstClr>
            </a:outerShdw>
          </a:effectLst>
          <a:extLst/>
        </p:spPr>
      </p:pic>
      <p:pic>
        <p:nvPicPr>
          <p:cNvPr id="3075" name="Picture 3" descr="C:\Users\DennisDus\Desktop\HeroQuest - PowerPoint\Playing cards\Monter-card-Or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01" y="536452"/>
            <a:ext cx="1996783" cy="28934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76200" dist="38100" dir="2700000" sx="101000" sy="101000" algn="tl" rotWithShape="0">
              <a:prstClr val="black">
                <a:alpha val="70000"/>
              </a:prstClr>
            </a:outerShdw>
          </a:effectLst>
          <a:extLst/>
        </p:spPr>
      </p:pic>
      <p:pic>
        <p:nvPicPr>
          <p:cNvPr id="3076" name="Picture 4" descr="C:\Users\DennisDus\Desktop\HeroQuest - PowerPoint\Playing cards\Monster-card-Fimi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372" y="536452"/>
            <a:ext cx="2009585" cy="28934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76200" dist="38100" dir="2700000" sx="101000" sy="101000" algn="tl" rotWithShape="0">
              <a:prstClr val="black">
                <a:alpha val="70000"/>
              </a:prstClr>
            </a:outerShdw>
          </a:effectLst>
          <a:extLst/>
        </p:spPr>
      </p:pic>
      <p:pic>
        <p:nvPicPr>
          <p:cNvPr id="3077" name="Picture 5" descr="C:\Users\DennisDus\Desktop\HeroQuest - PowerPoint\Playing cards\Monster-card-Skeleto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678" y="3617663"/>
            <a:ext cx="2002214" cy="28934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76200" dist="38100" dir="2700000" sx="101000" sy="101000" algn="tl" rotWithShape="0">
              <a:prstClr val="black">
                <a:alpha val="70000"/>
              </a:prstClr>
            </a:outerShdw>
          </a:effectLst>
          <a:extLst/>
        </p:spPr>
      </p:pic>
      <p:pic>
        <p:nvPicPr>
          <p:cNvPr id="3078" name="Picture 6" descr="C:\Users\DennisDus\Desktop\HeroQuest - PowerPoint\Playing cards\Monster-card-Zombi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52" y="536452"/>
            <a:ext cx="2000935" cy="28916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76200" dist="38100" dir="2700000" sx="101000" sy="101000" algn="tl" rotWithShape="0">
              <a:prstClr val="black">
                <a:alpha val="70000"/>
              </a:prstClr>
            </a:outerShdw>
          </a:effectLst>
          <a:extLst/>
        </p:spPr>
      </p:pic>
      <p:pic>
        <p:nvPicPr>
          <p:cNvPr id="3079" name="Picture 7" descr="C:\Users\DennisDus\Desktop\HeroQuest - PowerPoint\Playing cards\Monster-card-Mumm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818" y="3617663"/>
            <a:ext cx="2005104" cy="2901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76200" dist="38100" dir="2700000" sx="101000" sy="101000" algn="tl" rotWithShape="0">
              <a:prstClr val="black">
                <a:alpha val="70000"/>
              </a:prstClr>
            </a:outerShdw>
          </a:effectLst>
          <a:extLst/>
        </p:spPr>
      </p:pic>
      <p:pic>
        <p:nvPicPr>
          <p:cNvPr id="3080" name="Picture 8" descr="C:\Users\DennisDus\Desktop\HeroQuest - PowerPoint\Playing cards\Monster-card-Chaos-Warrio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437" y="536452"/>
            <a:ext cx="1996791" cy="2891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76200" dist="38100" dir="2700000" sx="101000" sy="101000" algn="tl" rotWithShape="0">
              <a:prstClr val="black">
                <a:alpha val="70000"/>
              </a:prstClr>
            </a:outerShdw>
          </a:effectLst>
          <a:extLst/>
        </p:spPr>
      </p:pic>
      <p:pic>
        <p:nvPicPr>
          <p:cNvPr id="3081" name="Picture 9" descr="C:\Users\DennisDus\Desktop\HeroQuest - PowerPoint\Playing cards\Monster-card-Gargoyle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915" y="3595690"/>
            <a:ext cx="2020313" cy="29154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76200" dist="38100" dir="2700000" sx="101000" sy="101000" algn="tl" rotWithShape="0">
              <a:prstClr val="black">
                <a:alpha val="70000"/>
              </a:prstClr>
            </a:outerShdw>
          </a:effectLst>
          <a:extLst/>
        </p:spPr>
      </p:pic>
      <p:grpSp>
        <p:nvGrpSpPr>
          <p:cNvPr id="10" name="Groep 9"/>
          <p:cNvGrpSpPr/>
          <p:nvPr/>
        </p:nvGrpSpPr>
        <p:grpSpPr>
          <a:xfrm>
            <a:off x="2" y="919"/>
            <a:ext cx="9143998" cy="6858001"/>
            <a:chOff x="781262" y="1266825"/>
            <a:chExt cx="12425136" cy="4324350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262" y="1266825"/>
              <a:ext cx="6219825" cy="432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986573" y="1266825"/>
              <a:ext cx="6219825" cy="432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Tekstvak 12"/>
          <p:cNvSpPr txBox="1"/>
          <p:nvPr/>
        </p:nvSpPr>
        <p:spPr>
          <a:xfrm>
            <a:off x="95957" y="0"/>
            <a:ext cx="8198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Monster cards </a:t>
            </a:r>
            <a:r>
              <a:rPr lang="en-US" dirty="0" smtClean="0">
                <a:solidFill>
                  <a:schemeClr val="bg1"/>
                </a:solidFill>
              </a:rPr>
              <a:t>– Copy onto board temporarily anytime a new monster is encountered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360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5635912" y="6359072"/>
            <a:ext cx="2321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HeroQuest" panose="02000000000000000000" pitchFamily="2" charset="0"/>
              </a:rPr>
              <a:t>Dwarf  abilities (3x)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63500" dist="50800" dir="2700000" algn="tl">
                  <a:srgbClr val="000000">
                    <a:alpha val="62000"/>
                  </a:srgbClr>
                </a:outerShdw>
              </a:effectLst>
              <a:latin typeface="HeroQuest" panose="02000000000000000000" pitchFamily="2" charset="0"/>
            </a:endParaRPr>
          </a:p>
        </p:txBody>
      </p:sp>
      <p:pic>
        <p:nvPicPr>
          <p:cNvPr id="2050" name="Picture 2" descr="C:\Users\DennisDus\Desktop\HeroQuest - PowerPoint\Playing cards\Barbarian-character-car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90" y="605336"/>
            <a:ext cx="4102137" cy="567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DennisDus\Desktop\HeroQuest - PowerPoint\Playing cards\Dwarf-character-car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593" y="605336"/>
            <a:ext cx="4092169" cy="567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95957" y="0"/>
            <a:ext cx="1867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Choose your Hero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354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1256764" y="6340022"/>
            <a:ext cx="20150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HeroQuest" panose="02000000000000000000" pitchFamily="2" charset="0"/>
              </a:rPr>
              <a:t>Earth  </a:t>
            </a:r>
            <a:r>
              <a:rPr lang="nl-NL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HeroQuest" panose="02000000000000000000" pitchFamily="2" charset="0"/>
              </a:rPr>
              <a:t>spells</a:t>
            </a:r>
            <a:r>
              <a:rPr lang="nl-NL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HeroQuest" panose="02000000000000000000" pitchFamily="2" charset="0"/>
              </a:rPr>
              <a:t> (3x)</a:t>
            </a:r>
            <a:endParaRPr lang="nl-NL" sz="16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63500" dist="50800" dir="2700000" algn="tl">
                  <a:srgbClr val="000000">
                    <a:alpha val="62000"/>
                  </a:srgbClr>
                </a:outerShdw>
              </a:effectLst>
              <a:latin typeface="HeroQuest" panose="02000000000000000000" pitchFamily="2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5899187" y="6340022"/>
            <a:ext cx="18142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HeroQuest" panose="02000000000000000000" pitchFamily="2" charset="0"/>
              </a:rPr>
              <a:t>Fire  </a:t>
            </a:r>
            <a:r>
              <a:rPr lang="nl-NL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HeroQuest" panose="02000000000000000000" pitchFamily="2" charset="0"/>
              </a:rPr>
              <a:t>spells</a:t>
            </a:r>
            <a:r>
              <a:rPr lang="nl-NL" sz="16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HeroQuest" panose="02000000000000000000" pitchFamily="2" charset="0"/>
              </a:rPr>
              <a:t> (3x)</a:t>
            </a:r>
            <a:endParaRPr lang="nl-NL" sz="16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63500" dist="50800" dir="2700000" algn="tl">
                  <a:srgbClr val="000000">
                    <a:alpha val="62000"/>
                  </a:srgbClr>
                </a:outerShdw>
              </a:effectLst>
              <a:latin typeface="HeroQuest" panose="02000000000000000000" pitchFamily="2" charset="0"/>
            </a:endParaRPr>
          </a:p>
        </p:txBody>
      </p:sp>
      <p:pic>
        <p:nvPicPr>
          <p:cNvPr id="3074" name="Picture 2" descr="C:\Users\DennisDus\Desktop\HeroQuest - PowerPoint\Playing cards\Elf-character-car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81" y="591477"/>
            <a:ext cx="4102136" cy="5669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95957" y="0"/>
            <a:ext cx="1867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Choose your Hero</a:t>
            </a:r>
            <a:endParaRPr lang="en-US" dirty="0"/>
          </a:p>
        </p:txBody>
      </p:sp>
      <p:grpSp>
        <p:nvGrpSpPr>
          <p:cNvPr id="3" name="Groep 2"/>
          <p:cNvGrpSpPr/>
          <p:nvPr/>
        </p:nvGrpSpPr>
        <p:grpSpPr>
          <a:xfrm>
            <a:off x="4761220" y="591477"/>
            <a:ext cx="4090215" cy="5653311"/>
            <a:chOff x="4761220" y="591477"/>
            <a:chExt cx="4090215" cy="5653311"/>
          </a:xfrm>
        </p:grpSpPr>
        <p:pic>
          <p:nvPicPr>
            <p:cNvPr id="3075" name="Picture 3" descr="C:\Users\DennisDus\Desktop\HeroQuest - PowerPoint\Playing cards\Wizard-character-card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1220" y="591477"/>
              <a:ext cx="4090215" cy="5653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Users\DennisDus\Desktop\HeroQuest - PowerPoint\Playing cards\Wizard-character-card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2" t="87680" r="75904" b="9371"/>
            <a:stretch/>
          </p:blipFill>
          <p:spPr bwMode="auto">
            <a:xfrm>
              <a:off x="5587188" y="5410200"/>
              <a:ext cx="169899" cy="166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kstvak 1"/>
            <p:cNvSpPr txBox="1"/>
            <p:nvPr/>
          </p:nvSpPr>
          <p:spPr>
            <a:xfrm>
              <a:off x="5527738" y="5323781"/>
              <a:ext cx="2744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Monotype Corsiva" panose="03010101010201010101" pitchFamily="66" charset="0"/>
                </a:rPr>
                <a:t>5</a:t>
              </a:r>
              <a:endParaRPr lang="en-US" sz="1600" b="1" dirty="0">
                <a:latin typeface="Monotype Corsiva" panose="03010101010201010101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9067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/>
          <p:cNvSpPr txBox="1"/>
          <p:nvPr/>
        </p:nvSpPr>
        <p:spPr>
          <a:xfrm>
            <a:off x="159155" y="961372"/>
            <a:ext cx="1188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HeroQuest" panose="02000000000000000000" pitchFamily="2" charset="0"/>
              </a:defRPr>
            </a:lvl1pPr>
          </a:lstStyle>
          <a:p>
            <a:r>
              <a:rPr lang="nl-NL" sz="2400" dirty="0" smtClean="0"/>
              <a:t>Dwarf</a:t>
            </a:r>
            <a:endParaRPr lang="nl-NL" sz="2400" dirty="0"/>
          </a:p>
        </p:txBody>
      </p:sp>
      <p:sp>
        <p:nvSpPr>
          <p:cNvPr id="14" name="Tekstvak 13"/>
          <p:cNvSpPr txBox="1"/>
          <p:nvPr/>
        </p:nvSpPr>
        <p:spPr>
          <a:xfrm>
            <a:off x="159154" y="3232097"/>
            <a:ext cx="6664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HeroQuest" panose="02000000000000000000" pitchFamily="2" charset="0"/>
              </a:defRPr>
            </a:lvl1pPr>
          </a:lstStyle>
          <a:p>
            <a:r>
              <a:rPr lang="en-US" sz="2400" dirty="0"/>
              <a:t>Elf</a:t>
            </a:r>
          </a:p>
        </p:txBody>
      </p:sp>
      <p:sp>
        <p:nvSpPr>
          <p:cNvPr id="15" name="Tekstvak 14"/>
          <p:cNvSpPr txBox="1"/>
          <p:nvPr/>
        </p:nvSpPr>
        <p:spPr>
          <a:xfrm>
            <a:off x="159155" y="5481569"/>
            <a:ext cx="1399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dist="50800" dir="2700000" algn="tl">
                    <a:srgbClr val="000000">
                      <a:alpha val="62000"/>
                    </a:srgbClr>
                  </a:outerShdw>
                </a:effectLst>
                <a:latin typeface="HeroQuest" panose="02000000000000000000" pitchFamily="2" charset="0"/>
              </a:defRPr>
            </a:lvl1pPr>
          </a:lstStyle>
          <a:p>
            <a:r>
              <a:rPr lang="nl-NL" sz="2400" dirty="0" smtClean="0"/>
              <a:t>Wizard</a:t>
            </a:r>
            <a:endParaRPr lang="nl-NL" sz="2400" dirty="0"/>
          </a:p>
        </p:txBody>
      </p:sp>
      <p:pic>
        <p:nvPicPr>
          <p:cNvPr id="4098" name="Picture 2" descr="C:\Users\DennisDus\Desktop\HeroQuest - PowerPoint\Playing cards\Cracking-skull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57" y="105197"/>
            <a:ext cx="1472416" cy="21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DennisDus\Desktop\HeroQuest - PowerPoint\Playing cards\Ra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090" y="105197"/>
            <a:ext cx="1465269" cy="216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DennisDus\Desktop\HeroQuest - PowerPoint\Playing cards\Earth-spel-Pass-Through-Roc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158" y="2381848"/>
            <a:ext cx="1472416" cy="2172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DennisDus\Desktop\HeroQuest - PowerPoint\Playing cards\Earth-spell-Heal-Bod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362" y="2400698"/>
            <a:ext cx="1449032" cy="2135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DennisDus\Desktop\HeroQuest - PowerPoint\Playing cards\Earth-spell-Rock-Skin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092" y="2431248"/>
            <a:ext cx="1408433" cy="2082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DennisDus\Desktop\HeroQuest - PowerPoint\Playing cards\Fire-spell-Courag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328" y="4631320"/>
            <a:ext cx="1473246" cy="218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DennisDus\Desktop\HeroQuest - PowerPoint\Playing cards\Fire-spell-Ball-of-Flame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362" y="4631320"/>
            <a:ext cx="1449032" cy="2138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DennisDus\Desktop\HeroQuest - PowerPoint\Playing cards\Fire-spell-Fire-of-Wrath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20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521" y="4631320"/>
            <a:ext cx="1439518" cy="2138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362" y="105197"/>
            <a:ext cx="1462501" cy="2163952"/>
          </a:xfrm>
          <a:prstGeom prst="rect">
            <a:avLst/>
          </a:prstGeom>
        </p:spPr>
      </p:pic>
      <p:sp>
        <p:nvSpPr>
          <p:cNvPr id="16" name="Tekstvak 15"/>
          <p:cNvSpPr txBox="1"/>
          <p:nvPr/>
        </p:nvSpPr>
        <p:spPr>
          <a:xfrm>
            <a:off x="95957" y="0"/>
            <a:ext cx="2075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Start cards</a:t>
            </a:r>
          </a:p>
          <a:p>
            <a:r>
              <a:rPr lang="en-US" dirty="0" smtClean="0"/>
              <a:t>send by WhatsApp at start of the game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78306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</TotalTime>
  <Words>117</Words>
  <Application>Microsoft Office PowerPoint</Application>
  <PresentationFormat>Diavoorstelling (4:3)</PresentationFormat>
  <Paragraphs>47</Paragraphs>
  <Slides>8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9" baseType="lpstr"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HQ-Corona-Edition</dc:title>
  <dc:subject>Heroquest</dc:subject>
  <dc:creator>denenkit@gmail.com</dc:creator>
  <dc:description>Ready to play</dc:description>
  <cp:lastModifiedBy>DennisDus</cp:lastModifiedBy>
  <cp:revision>107</cp:revision>
  <dcterms:created xsi:type="dcterms:W3CDTF">2020-04-07T21:25:22Z</dcterms:created>
  <dcterms:modified xsi:type="dcterms:W3CDTF">2020-04-19T10:02:04Z</dcterms:modified>
  <cp:category>Quests, additions</cp:category>
</cp:coreProperties>
</file>